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9962094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Single Shot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unloaded and holstered. PCC unloaded,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8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1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59BFE4F-E6C3-48E8-871F-451613BF39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48543"/>
            <a:ext cx="7031776" cy="427013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1456</TotalTime>
  <Words>72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206</cp:revision>
  <cp:lastPrinted>2016-01-15T21:54:08Z</cp:lastPrinted>
  <dcterms:created xsi:type="dcterms:W3CDTF">2002-08-21T12:11:08Z</dcterms:created>
  <dcterms:modified xsi:type="dcterms:W3CDTF">2019-08-09T19:33:01Z</dcterms:modified>
  <cp:category>Shooting</cp:category>
</cp:coreProperties>
</file>

<file path=docProps/thumbnail.jpeg>
</file>